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5066" autoAdjust="0"/>
  </p:normalViewPr>
  <p:slideViewPr>
    <p:cSldViewPr snapToObjects="1">
      <p:cViewPr>
        <p:scale>
          <a:sx n="100" d="100"/>
          <a:sy n="100" d="100"/>
        </p:scale>
        <p:origin x="-584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9DF6-ABCF-9E4C-B3D8-87642373F747}" type="datetimeFigureOut">
              <a:rPr lang="en-US" smtClean="0"/>
              <a:pPr/>
              <a:t>7/13/09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F245-680D-904D-B1C5-332E37F8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jpeg"/><Relationship Id="rId4" Type="http://schemas.openxmlformats.org/officeDocument/2006/relationships/image" Target="../media/image3.gif"/><Relationship Id="rId7" Type="http://schemas.openxmlformats.org/officeDocument/2006/relationships/image" Target="../media/image6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0" Type="http://schemas.openxmlformats.org/officeDocument/2006/relationships/image" Target="../media/image9.png"/><Relationship Id="rId5" Type="http://schemas.openxmlformats.org/officeDocument/2006/relationships/image" Target="../media/image4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9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22312" t="1040" r="28472" b="53565"/>
          <a:stretch>
            <a:fillRect/>
          </a:stretch>
        </p:blipFill>
        <p:spPr>
          <a:xfrm>
            <a:off x="6987512" y="4343400"/>
            <a:ext cx="2106613" cy="2514600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 rot="3364546">
            <a:off x="6908893" y="3139368"/>
            <a:ext cx="894285" cy="286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34111" y="894761"/>
            <a:ext cx="685800" cy="273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69958" y="876374"/>
            <a:ext cx="685800" cy="273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756769" y="667500"/>
            <a:ext cx="1368834" cy="1152536"/>
            <a:chOff x="4800600" y="1823458"/>
            <a:chExt cx="1808162" cy="1522443"/>
          </a:xfrm>
        </p:grpSpPr>
        <p:pic>
          <p:nvPicPr>
            <p:cNvPr id="16" name="Picture 15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8234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9758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21282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5353906" y="1900020"/>
            <a:ext cx="333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 Create profile for SLC family members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37246" y="-32571"/>
            <a:ext cx="321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Predict proteins with ≥ 6 TMH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9957" y="-32571"/>
            <a:ext cx="256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Collect all human </a:t>
            </a:r>
            <a:r>
              <a:rPr lang="en-US" dirty="0" err="1" smtClean="0"/>
              <a:t>ORFs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95055" y="3773269"/>
            <a:ext cx="260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Scan for unknown SLC family members 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 flipH="1">
            <a:off x="5469958" y="5172852"/>
            <a:ext cx="676764" cy="273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6892" y="3849469"/>
            <a:ext cx="365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Filter predictions by additional computational analysis </a:t>
            </a:r>
            <a:endParaRPr lang="en-US" dirty="0"/>
          </a:p>
        </p:txBody>
      </p:sp>
      <p:pic>
        <p:nvPicPr>
          <p:cNvPr id="5" name="Picture 4" descr="unipro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49" y="2600221"/>
            <a:ext cx="893191" cy="407518"/>
          </a:xfrm>
          <a:prstGeom prst="rect">
            <a:avLst/>
          </a:prstGeom>
        </p:spPr>
      </p:pic>
      <p:pic>
        <p:nvPicPr>
          <p:cNvPr id="7" name="Picture 6" descr="ncb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881" y="2600221"/>
            <a:ext cx="1125030" cy="38943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25039" y="2802084"/>
            <a:ext cx="685800" cy="273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125306" y="2581262"/>
            <a:ext cx="1368834" cy="1152536"/>
            <a:chOff x="4800600" y="1823458"/>
            <a:chExt cx="1808162" cy="1522443"/>
          </a:xfrm>
        </p:grpSpPr>
        <p:pic>
          <p:nvPicPr>
            <p:cNvPr id="37" name="Picture 36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8234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9758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Picture 2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2128258"/>
              <a:ext cx="1503362" cy="12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228600" y="2048328"/>
            <a:ext cx="452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Extract SLC family members from databases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5462" y="-76200"/>
            <a:ext cx="282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Create profiles for membrane proteome</a:t>
            </a:r>
            <a:endParaRPr lang="en-US" dirty="0"/>
          </a:p>
        </p:txBody>
      </p:sp>
      <p:pic>
        <p:nvPicPr>
          <p:cNvPr id="48" name="Picture 47" descr="pm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14" y="3145232"/>
            <a:ext cx="2331987" cy="349798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382383" y="600075"/>
            <a:ext cx="973666" cy="957038"/>
            <a:chOff x="4382383" y="791944"/>
            <a:chExt cx="973666" cy="957038"/>
          </a:xfrm>
        </p:grpSpPr>
        <p:pic>
          <p:nvPicPr>
            <p:cNvPr id="52" name="Picture 51" descr="oct1a.png"/>
            <p:cNvPicPr>
              <a:picLocks noChangeAspect="1"/>
            </p:cNvPicPr>
            <p:nvPr/>
          </p:nvPicPr>
          <p:blipFill>
            <a:blip r:embed="rId7"/>
            <a:srcRect b="1408"/>
            <a:stretch>
              <a:fillRect/>
            </a:stretch>
          </p:blipFill>
          <p:spPr>
            <a:xfrm>
              <a:off x="4382383" y="859369"/>
              <a:ext cx="973666" cy="740831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4800600" y="791944"/>
              <a:ext cx="269932" cy="182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00600" y="1566186"/>
              <a:ext cx="269932" cy="182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91355" y="1085718"/>
            <a:ext cx="746819" cy="686371"/>
            <a:chOff x="3291355" y="1277587"/>
            <a:chExt cx="746819" cy="686371"/>
          </a:xfrm>
        </p:grpSpPr>
        <p:pic>
          <p:nvPicPr>
            <p:cNvPr id="51" name="Picture 50" descr="membrane3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291355" y="1277587"/>
              <a:ext cx="746819" cy="54207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3537575" y="1781162"/>
              <a:ext cx="269932" cy="182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91355" y="292763"/>
            <a:ext cx="882998" cy="841164"/>
            <a:chOff x="3291355" y="484632"/>
            <a:chExt cx="882998" cy="841164"/>
          </a:xfrm>
        </p:grpSpPr>
        <p:grpSp>
          <p:nvGrpSpPr>
            <p:cNvPr id="60" name="Group 59"/>
            <p:cNvGrpSpPr/>
            <p:nvPr/>
          </p:nvGrpSpPr>
          <p:grpSpPr>
            <a:xfrm>
              <a:off x="3291355" y="484632"/>
              <a:ext cx="882998" cy="694977"/>
              <a:chOff x="3291355" y="484632"/>
              <a:chExt cx="882998" cy="694977"/>
            </a:xfrm>
          </p:grpSpPr>
          <p:pic>
            <p:nvPicPr>
              <p:cNvPr id="49" name="Picture 48" descr="membrane2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291355" y="639996"/>
                <a:ext cx="882998" cy="539613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3655107" y="484632"/>
                <a:ext cx="269932" cy="1827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537575" y="1143000"/>
              <a:ext cx="269932" cy="182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 descr="A-DNA,_B-DNA_and_Z-DNA.png"/>
          <p:cNvPicPr>
            <a:picLocks noChangeAspect="1"/>
          </p:cNvPicPr>
          <p:nvPr/>
        </p:nvPicPr>
        <p:blipFill>
          <a:blip r:embed="rId10"/>
          <a:srcRect l="31314" r="32483"/>
          <a:stretch>
            <a:fillRect/>
          </a:stretch>
        </p:blipFill>
        <p:spPr>
          <a:xfrm>
            <a:off x="1691646" y="603853"/>
            <a:ext cx="606469" cy="1091646"/>
          </a:xfrm>
          <a:prstGeom prst="rect">
            <a:avLst/>
          </a:prstGeom>
        </p:spPr>
      </p:pic>
      <p:pic>
        <p:nvPicPr>
          <p:cNvPr id="50" name="Picture 49" descr="leonard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46" y="424064"/>
            <a:ext cx="1280600" cy="1280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9957" y="3962400"/>
            <a:ext cx="276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 Verify</a:t>
            </a:r>
            <a:r>
              <a:rPr lang="en-US" dirty="0" smtClean="0"/>
              <a:t> by experiments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rcRect r="8117"/>
          <a:stretch>
            <a:fillRect/>
          </a:stretch>
        </p:blipFill>
        <p:spPr>
          <a:xfrm>
            <a:off x="3768242" y="4576978"/>
            <a:ext cx="1463435" cy="1191748"/>
          </a:xfrm>
          <a:prstGeom prst="rect">
            <a:avLst/>
          </a:prstGeom>
        </p:spPr>
      </p:pic>
      <p:pic>
        <p:nvPicPr>
          <p:cNvPr id="65" name="Picture 64" descr="Picture 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400" y="5830955"/>
            <a:ext cx="1999626" cy="839426"/>
          </a:xfrm>
          <a:prstGeom prst="rect">
            <a:avLst/>
          </a:prstGeom>
        </p:spPr>
      </p:pic>
      <p:pic>
        <p:nvPicPr>
          <p:cNvPr id="66" name="Picture 65" descr="uric acid uptake figur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978" y="4576978"/>
            <a:ext cx="1976222" cy="1976222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>
          <a:xfrm flipH="1">
            <a:off x="2583072" y="5172852"/>
            <a:ext cx="660746" cy="273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58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UCSF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Avner Schlessinger</dc:creator>
  <cp:lastModifiedBy>Avner Schlessinger</cp:lastModifiedBy>
  <cp:revision>16</cp:revision>
  <cp:lastPrinted>2009-04-27T02:40:45Z</cp:lastPrinted>
  <dcterms:created xsi:type="dcterms:W3CDTF">2009-07-13T19:36:31Z</dcterms:created>
  <dcterms:modified xsi:type="dcterms:W3CDTF">2009-07-13T19:50:16Z</dcterms:modified>
</cp:coreProperties>
</file>